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72" r:id="rId5"/>
    <p:sldId id="259" r:id="rId6"/>
    <p:sldId id="274" r:id="rId7"/>
    <p:sldId id="263" r:id="rId8"/>
    <p:sldId id="265" r:id="rId9"/>
    <p:sldId id="267" r:id="rId10"/>
    <p:sldId id="269" r:id="rId11"/>
    <p:sldId id="276" r:id="rId12"/>
    <p:sldId id="275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4432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7772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8453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0424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16907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51918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60423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95971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393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682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4504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1AF2D-76C3-459D-AC5E-E05378EB607E}" type="datetimeFigureOut">
              <a:rPr lang="en-PH" smtClean="0"/>
              <a:t>13/08/2019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6F8FC-A482-491E-9082-21C5D1832AA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28158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E8A8CF-0F81-4A4E-8714-6DBB29AC7B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3403" y="1767754"/>
            <a:ext cx="6105194" cy="2031055"/>
          </a:xfrm>
        </p:spPr>
        <p:txBody>
          <a:bodyPr>
            <a:normAutofit/>
          </a:bodyPr>
          <a:lstStyle/>
          <a:p>
            <a:r>
              <a:rPr lang="en-PH" sz="5400" dirty="0">
                <a:solidFill>
                  <a:srgbClr val="FFFFFF"/>
                </a:solidFill>
                <a:latin typeface="newfrench" panose="02000503000000000000" pitchFamily="50" charset="0"/>
              </a:rPr>
              <a:t>NEEDFINDING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A6E79-F0E0-426A-9A8E-2C92018BC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403" y="4074718"/>
            <a:ext cx="6105194" cy="682079"/>
          </a:xfrm>
        </p:spPr>
        <p:txBody>
          <a:bodyPr>
            <a:normAutofit lnSpcReduction="10000"/>
          </a:bodyPr>
          <a:lstStyle/>
          <a:p>
            <a:r>
              <a:rPr lang="en-PH">
                <a:solidFill>
                  <a:srgbClr val="FFFFFF"/>
                </a:solidFill>
                <a:latin typeface="ADAM.CG PRO" pitchFamily="50" charset="0"/>
              </a:rPr>
              <a:t>Neil Iverson Sarte / Carl James Rosalita</a:t>
            </a:r>
          </a:p>
        </p:txBody>
      </p:sp>
    </p:spTree>
    <p:extLst>
      <p:ext uri="{BB962C8B-B14F-4D97-AF65-F5344CB8AC3E}">
        <p14:creationId xmlns:p14="http://schemas.microsoft.com/office/powerpoint/2010/main" val="625979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A5BB8-36AC-4D7A-B9BE-A1A062DA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9447"/>
            <a:ext cx="10515600" cy="1325563"/>
          </a:xfrm>
        </p:spPr>
        <p:txBody>
          <a:bodyPr/>
          <a:lstStyle/>
          <a:p>
            <a:pPr algn="ctr"/>
            <a:r>
              <a:rPr lang="en-PH" dirty="0">
                <a:latin typeface="Alegreya Sans" panose="00000800000000000000" pitchFamily="2" charset="0"/>
              </a:rPr>
              <a:t>Storyboard 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84829-9154-4E4E-9717-C6B126482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443" y="1156116"/>
            <a:ext cx="2101948" cy="2802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8B3C73-825F-4B8D-80F8-8C03F9A11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026" y="1178834"/>
            <a:ext cx="2101948" cy="2802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D0709-8EFC-4DA8-99D0-5FBD37B53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609" y="1178834"/>
            <a:ext cx="2101948" cy="280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2C186B-514D-4C8B-B99B-0897DFD4A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877" y="3958714"/>
            <a:ext cx="2101948" cy="2805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93BA15-F663-496B-80FE-280870F69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5818" y="3981431"/>
            <a:ext cx="2101948" cy="280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4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A3DCC-E0A7-4027-BA3D-182B8AF12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H" sz="5400" dirty="0">
                <a:latin typeface="Alegreya Sans" panose="00000800000000000000" pitchFamily="2" charset="0"/>
              </a:rPr>
              <a:t>Paper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5AAEE-8DEE-4AEA-892C-C8393E7FE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87870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E2072C-1A76-4BB0-A74E-46474B682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787400"/>
            <a:ext cx="9144000" cy="2387600"/>
          </a:xfrm>
        </p:spPr>
        <p:txBody>
          <a:bodyPr/>
          <a:lstStyle/>
          <a:p>
            <a:r>
              <a:rPr lang="en-PH" dirty="0">
                <a:latin typeface="Alegreya Sans" panose="00000800000000000000" pitchFamily="2" charset="0"/>
              </a:rPr>
              <a:t>Testing Process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164B35-321C-417E-9C5D-5A9567EF5E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1BD6A9-BE96-4559-9B8F-3D9B5C9CB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55006"/>
            <a:ext cx="34290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1539D1-32AF-483C-8F5E-9388DB254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2" y="1954610"/>
            <a:ext cx="3426249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19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76428-90C1-4BB4-96EB-1F266646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H" dirty="0">
                <a:latin typeface="Alegreya Sans" panose="00000800000000000000" pitchFamily="2" charset="0"/>
              </a:rPr>
              <a:t>Comments, Feedbacks and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18A30-2CB6-4B0C-B93E-CF5B49A6A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“The application is super easy to navigate and understand”</a:t>
            </a:r>
          </a:p>
          <a:p>
            <a:pPr marL="0" indent="0">
              <a:buNone/>
            </a:pPr>
            <a:endParaRPr lang="en-PH" dirty="0"/>
          </a:p>
          <a:p>
            <a:r>
              <a:rPr lang="en-PH" dirty="0"/>
              <a:t>“The application’s features, the facial recognition and fingerprint scan, is sketchy in my opinion, but it would be an great addition if it will be implemented properly.”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009685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A group of people in front of a building&#10;&#10;Description automatically generated">
            <a:extLst>
              <a:ext uri="{FF2B5EF4-FFF2-40B4-BE49-F238E27FC236}">
                <a16:creationId xmlns:a16="http://schemas.microsoft.com/office/drawing/2014/main" id="{D34BF925-8A9D-4D26-A4CD-C81F54B040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l="27259" r="2814"/>
          <a:stretch/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2B057D-A5AF-4C53-A7AB-ACA6FFF4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PH" sz="4100" dirty="0">
                <a:solidFill>
                  <a:srgbClr val="000000"/>
                </a:solidFill>
                <a:latin typeface="Alegreya Sans" panose="00000800000000000000" pitchFamily="2" charset="0"/>
              </a:rPr>
              <a:t>What Activity did you choose to examine?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2A52C6-9266-4D48-85AE-F3B72300B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97" y="2272143"/>
            <a:ext cx="4706803" cy="3788830"/>
          </a:xfrm>
        </p:spPr>
        <p:txBody>
          <a:bodyPr anchor="ctr">
            <a:normAutofit/>
          </a:bodyPr>
          <a:lstStyle/>
          <a:p>
            <a:r>
              <a:rPr lang="en-PH" sz="1800" dirty="0"/>
              <a:t>We chose to examine the process of getting documents from the Barangay, like Barangay Clearance, Business Permit, Construction Clearance etc. </a:t>
            </a:r>
          </a:p>
          <a:p>
            <a:pPr marL="0" indent="0">
              <a:buNone/>
            </a:pPr>
            <a:endParaRPr lang="en-PH" sz="1800" dirty="0"/>
          </a:p>
          <a:p>
            <a:r>
              <a:rPr lang="en-US" sz="1800" dirty="0"/>
              <a:t>We went to our respective Barangays </a:t>
            </a:r>
            <a:r>
              <a:rPr lang="en-US" sz="1800" b="1" dirty="0"/>
              <a:t>(Western Bicutan, </a:t>
            </a:r>
            <a:r>
              <a:rPr lang="en-US" sz="1800" b="1" dirty="0" err="1"/>
              <a:t>Pinagsama</a:t>
            </a:r>
            <a:r>
              <a:rPr lang="en-US" sz="1800" b="1" dirty="0"/>
              <a:t>)</a:t>
            </a:r>
            <a:r>
              <a:rPr lang="en-US" sz="1800" dirty="0"/>
              <a:t> to see and observe their process of issuing Barangay documents</a:t>
            </a:r>
            <a:endParaRPr lang="en-PH" sz="1800" dirty="0"/>
          </a:p>
          <a:p>
            <a:endParaRPr lang="en-PH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68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BB4ED466-417B-48C9-B3D5-A0D6C57C6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30634" r="9091" b="118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D0E7F9-F789-4DAE-954E-AD5D6B64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274" y="365487"/>
            <a:ext cx="4062643" cy="1043409"/>
          </a:xfrm>
        </p:spPr>
        <p:txBody>
          <a:bodyPr>
            <a:normAutofit/>
          </a:bodyPr>
          <a:lstStyle/>
          <a:p>
            <a:r>
              <a:rPr lang="en-PH" sz="3100" dirty="0">
                <a:latin typeface="Alegreya Sans" panose="00000800000000000000" pitchFamily="2" charset="0"/>
              </a:rPr>
              <a:t>How do you Examine it, with what Methods?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F6FA3CB4-8CBC-4557-BCA6-A0526B06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38" y="1450424"/>
            <a:ext cx="4062642" cy="3704671"/>
          </a:xfrm>
        </p:spPr>
        <p:txBody>
          <a:bodyPr anchor="t">
            <a:normAutofit/>
          </a:bodyPr>
          <a:lstStyle/>
          <a:p>
            <a:r>
              <a:rPr lang="en-US" sz="1800" dirty="0"/>
              <a:t>In order to fulfill the activity, we went to our respective Barangays </a:t>
            </a:r>
            <a:r>
              <a:rPr lang="en-US" sz="1800" b="1" dirty="0"/>
              <a:t>(Western Bicutan, </a:t>
            </a:r>
            <a:r>
              <a:rPr lang="en-US" sz="1800" b="1" dirty="0" err="1"/>
              <a:t>Pinagsama</a:t>
            </a:r>
            <a:r>
              <a:rPr lang="en-US" sz="1800" b="1" dirty="0"/>
              <a:t>) </a:t>
            </a:r>
            <a:r>
              <a:rPr lang="en-US" sz="1800" dirty="0"/>
              <a:t>to see and observe their process of issuing Barangay documents.</a:t>
            </a:r>
          </a:p>
          <a:p>
            <a:r>
              <a:rPr lang="en-US" sz="1800" dirty="0"/>
              <a:t>We also conducted informal interviews to numerous Barangay Officials and also some of the residents whose requested certain documents.</a:t>
            </a:r>
          </a:p>
          <a:p>
            <a:r>
              <a:rPr lang="en-US" sz="1800" dirty="0"/>
              <a:t>We also observe what is happening on lobby, where the residents are requesting the documents.</a:t>
            </a:r>
          </a:p>
        </p:txBody>
      </p:sp>
    </p:spTree>
    <p:extLst>
      <p:ext uri="{BB962C8B-B14F-4D97-AF65-F5344CB8AC3E}">
        <p14:creationId xmlns:p14="http://schemas.microsoft.com/office/powerpoint/2010/main" val="19174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9F40E38-8824-44EB-AAD5-D6CF731E1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8008" y="7406293"/>
            <a:ext cx="10906008" cy="1115415"/>
          </a:xfrm>
        </p:spPr>
        <p:txBody>
          <a:bodyPr>
            <a:normAutofit/>
          </a:bodyPr>
          <a:lstStyle/>
          <a:p>
            <a:endParaRPr lang="en-PH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F967552-36B8-4A41-BBF9-D42333C38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761" y="6858000"/>
            <a:ext cx="10906008" cy="497210"/>
          </a:xfrm>
        </p:spPr>
        <p:txBody>
          <a:bodyPr>
            <a:normAutofit/>
          </a:bodyPr>
          <a:lstStyle/>
          <a:p>
            <a:endParaRPr lang="en-P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3F7767-1BD9-475E-A0EC-DE01C4F4931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9799" r="-2" b="2508"/>
          <a:stretch/>
        </p:blipFill>
        <p:spPr>
          <a:xfrm>
            <a:off x="321628" y="1079293"/>
            <a:ext cx="3794760" cy="3930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4C249-7328-40EA-AAE8-32FFB6A80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07" r="12891" b="-2"/>
          <a:stretch/>
        </p:blipFill>
        <p:spPr>
          <a:xfrm>
            <a:off x="4198620" y="1196101"/>
            <a:ext cx="3794760" cy="3930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A71DA0-47C1-43ED-9662-DB995D2A3C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99" r="-2" b="-2"/>
          <a:stretch/>
        </p:blipFill>
        <p:spPr>
          <a:xfrm>
            <a:off x="8075612" y="1085206"/>
            <a:ext cx="3794760" cy="3930978"/>
          </a:xfrm>
          <a:prstGeom prst="rect">
            <a:avLst/>
          </a:prstGeom>
        </p:spPr>
      </p:pic>
      <p:cxnSp>
        <p:nvCxnSpPr>
          <p:cNvPr id="21" name="Straight Connector 12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2FD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04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CE62518E-4CF7-4454-B4FE-BEEB33E6AD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t="17268" b="7732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EC8B3-FDDE-4032-8A47-2797DC97E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Alegreya Sans" panose="00000800000000000000" pitchFamily="2" charset="0"/>
              </a:rPr>
              <a:t>What major insights or breakdowns did you discover?</a:t>
            </a:r>
            <a:br>
              <a:rPr lang="en-US" sz="4000" dirty="0">
                <a:solidFill>
                  <a:srgbClr val="FFFFFF"/>
                </a:solidFill>
                <a:latin typeface="Alegreya Sans" panose="00000800000000000000" pitchFamily="2" charset="0"/>
              </a:rPr>
            </a:br>
            <a:endParaRPr lang="en-PH" sz="4000" dirty="0">
              <a:solidFill>
                <a:srgbClr val="FFFFFF"/>
              </a:solidFill>
              <a:latin typeface="Alegreya Sans" panose="00000800000000000000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2AD0CE-EE6F-4EFC-A065-3AE5F4C69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We interview one of the barangay officials about the current flow about requesting and issuing documents.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There are about 10 to 12 people are going to the Barangay Hall to request documents to them, mostly Barangay Clearance.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Barangay usually requires an </a:t>
            </a:r>
            <a:r>
              <a:rPr lang="en-US" sz="2000" b="1" dirty="0">
                <a:solidFill>
                  <a:srgbClr val="FFFFFF"/>
                </a:solidFill>
              </a:rPr>
              <a:t>authorization letter</a:t>
            </a:r>
            <a:r>
              <a:rPr lang="en-US" sz="2000" dirty="0">
                <a:solidFill>
                  <a:srgbClr val="FFFFFF"/>
                </a:solidFill>
              </a:rPr>
              <a:t> in order for the residents to request a document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authorization letter mainly issued by the Barangay Officials that has the power to issue such one, most notably the Barangay Councilors and the Barangay Captain.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authorization letter serves also as the proof that an individual is a resident of the Barangay.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Those officials usually are not around the Barangay Hall for most of the time, usually during office hours.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residents now tends to find </a:t>
            </a:r>
            <a:r>
              <a:rPr lang="en-US" sz="2000" dirty="0" err="1">
                <a:solidFill>
                  <a:srgbClr val="FFFFFF"/>
                </a:solidFill>
              </a:rPr>
              <a:t>atleast</a:t>
            </a:r>
            <a:r>
              <a:rPr lang="en-US" sz="2000" dirty="0">
                <a:solidFill>
                  <a:srgbClr val="FFFFFF"/>
                </a:solidFill>
              </a:rPr>
              <a:t> one official to issue them an authorization letter.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85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CEEE5-C955-4C2C-84A8-F3C90700D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>
                <a:latin typeface="Alegreya Sans" panose="00000800000000000000" pitchFamily="2" charset="0"/>
              </a:rPr>
              <a:t>What promising unmet needs were identified as a result?</a:t>
            </a:r>
            <a:endParaRPr lang="en-PH" sz="360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AAEDCA8-31AD-43FF-8E0B-9F77F1470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49" b="26097"/>
          <a:stretch/>
        </p:blipFill>
        <p:spPr>
          <a:xfrm>
            <a:off x="20" y="10"/>
            <a:ext cx="12191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E54F38A-0CB4-4381-89ED-1C8A001C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The Barangay needs to have a way where the individuals will go directly to the Barangay Hall to verify whether or not he/she is a </a:t>
            </a:r>
            <a:r>
              <a:rPr lang="en-US" sz="1800" dirty="0" err="1"/>
              <a:t>bonafide</a:t>
            </a:r>
            <a:r>
              <a:rPr lang="en-US" sz="1800" dirty="0"/>
              <a:t> resident of the Barangay</a:t>
            </a:r>
          </a:p>
          <a:p>
            <a:r>
              <a:rPr lang="en-US" sz="1800" dirty="0"/>
              <a:t>The Barangay needs to have an alternative to the authorization letter, since the letter serves as a proof that the individual is a resident of the barangay. And also to eliminate the time that is consumed by just finding a proper </a:t>
            </a:r>
            <a:r>
              <a:rPr lang="en-US" sz="1800" dirty="0" err="1"/>
              <a:t>Brgy</a:t>
            </a:r>
            <a:r>
              <a:rPr lang="en-US" sz="1800" dirty="0"/>
              <a:t>. Official to issue them a letter.</a:t>
            </a:r>
          </a:p>
        </p:txBody>
      </p:sp>
    </p:spTree>
    <p:extLst>
      <p:ext uri="{BB962C8B-B14F-4D97-AF65-F5344CB8AC3E}">
        <p14:creationId xmlns:p14="http://schemas.microsoft.com/office/powerpoint/2010/main" val="96535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F13F3-F9E8-4E4D-BF7D-7D95B524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3351"/>
            <a:ext cx="10515600" cy="1325563"/>
          </a:xfrm>
        </p:spPr>
        <p:txBody>
          <a:bodyPr/>
          <a:lstStyle/>
          <a:p>
            <a:pPr algn="ctr"/>
            <a:r>
              <a:rPr lang="en-PH" dirty="0">
                <a:latin typeface="Alegreya Sans" panose="00000800000000000000" pitchFamily="2" charset="0"/>
              </a:rPr>
              <a:t>Storyboard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05373C-5DD0-4899-A245-E6895E760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675" y="740521"/>
            <a:ext cx="2186134" cy="2914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BD76F3-C44B-4C79-825A-D63F6F82D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02" y="740521"/>
            <a:ext cx="2186133" cy="29148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E5F023-591B-425F-BD92-E82C2314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528" y="740521"/>
            <a:ext cx="2186135" cy="2914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C550DA-A28E-48AE-A84A-E33B9799A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675" y="3816544"/>
            <a:ext cx="2099731" cy="2914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3E5AD2-C52F-4832-A933-3B4AB2CDF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602" y="3816545"/>
            <a:ext cx="2099731" cy="29148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1DB01C-A8EA-4CD7-85E3-D678243AA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528" y="3816545"/>
            <a:ext cx="2099731" cy="291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8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DA849-D8CD-4CF9-A19E-C75A54C4C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1989"/>
            <a:ext cx="10515600" cy="1325563"/>
          </a:xfrm>
        </p:spPr>
        <p:txBody>
          <a:bodyPr/>
          <a:lstStyle/>
          <a:p>
            <a:pPr algn="ctr"/>
            <a:r>
              <a:rPr lang="en-PH" dirty="0">
                <a:latin typeface="Alegreya Sans" panose="00000800000000000000" pitchFamily="2" charset="0"/>
              </a:rPr>
              <a:t>Storyboard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209394-4B76-413E-88F6-E501F783F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7501" y="804423"/>
            <a:ext cx="2321951" cy="2968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CA2F6-105D-4891-B28B-86C360A9B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88" y="804423"/>
            <a:ext cx="2321951" cy="3048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594756-F564-41F8-9E3B-CF671E4CA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75" y="804423"/>
            <a:ext cx="2321951" cy="304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7219F-4535-4DEE-8D61-9F5982112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36" y="3599148"/>
            <a:ext cx="2428468" cy="3047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CA7E4-DA86-4A53-9F8C-3DCC4CA15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92" y="3599147"/>
            <a:ext cx="2360180" cy="304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42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3AD3-A84E-49A4-B454-5274EB15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5718"/>
            <a:ext cx="10515600" cy="1325563"/>
          </a:xfrm>
        </p:spPr>
        <p:txBody>
          <a:bodyPr/>
          <a:lstStyle/>
          <a:p>
            <a:pPr algn="ctr"/>
            <a:r>
              <a:rPr lang="en-PH" dirty="0">
                <a:latin typeface="Alegreya Sans" panose="00000800000000000000" pitchFamily="2" charset="0"/>
              </a:rPr>
              <a:t>Storyboard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C20EA4-DF2E-47EA-9B2F-53235D080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323" y="764414"/>
            <a:ext cx="2232341" cy="29764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F67765-6704-4697-8A8C-AADB2AF46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829" y="764414"/>
            <a:ext cx="2232342" cy="2976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5F5D03-9131-42B1-BC5C-B3A4D31AC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335" y="764414"/>
            <a:ext cx="2232342" cy="2976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D2A01-AC23-41DD-8B65-C12C7D865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323" y="3740869"/>
            <a:ext cx="2234426" cy="2976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776765-AE15-42AF-8B94-15CBA77F7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787" y="3740868"/>
            <a:ext cx="2234426" cy="29764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7A9516-DE8E-464B-AB5A-259ED617C9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0251" y="3740868"/>
            <a:ext cx="2234426" cy="297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9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440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ADAM.CG PRO</vt:lpstr>
      <vt:lpstr>Alegreya Sans</vt:lpstr>
      <vt:lpstr>Arial</vt:lpstr>
      <vt:lpstr>Calibri</vt:lpstr>
      <vt:lpstr>Calibri Light</vt:lpstr>
      <vt:lpstr>newfrench</vt:lpstr>
      <vt:lpstr>Office Theme</vt:lpstr>
      <vt:lpstr>NEEDFINDING</vt:lpstr>
      <vt:lpstr>What Activity did you choose to examine?</vt:lpstr>
      <vt:lpstr>How do you Examine it, with what Methods?</vt:lpstr>
      <vt:lpstr>PowerPoint Presentation</vt:lpstr>
      <vt:lpstr>What major insights or breakdowns did you discover? </vt:lpstr>
      <vt:lpstr>What promising unmet needs were identified as a result?</vt:lpstr>
      <vt:lpstr>Storyboard 1</vt:lpstr>
      <vt:lpstr>Storyboard 2</vt:lpstr>
      <vt:lpstr>Storyboard 3</vt:lpstr>
      <vt:lpstr>Storyboard 4</vt:lpstr>
      <vt:lpstr>Paper Prototype</vt:lpstr>
      <vt:lpstr>Testing Process</vt:lpstr>
      <vt:lpstr>Comments, Feedbacks and Suggestions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NEEDFINDING</dc:title>
  <dc:creator>Charlize May Sarte</dc:creator>
  <cp:lastModifiedBy>Charlize May Sarte</cp:lastModifiedBy>
  <cp:revision>22</cp:revision>
  <dcterms:created xsi:type="dcterms:W3CDTF">2019-08-12T14:29:42Z</dcterms:created>
  <dcterms:modified xsi:type="dcterms:W3CDTF">2019-08-12T23:02:58Z</dcterms:modified>
</cp:coreProperties>
</file>